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4" r:id="rId3"/>
    <p:sldId id="266" r:id="rId4"/>
    <p:sldId id="269" r:id="rId5"/>
    <p:sldId id="263" r:id="rId6"/>
    <p:sldId id="260" r:id="rId7"/>
    <p:sldId id="268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51" d="100"/>
          <a:sy n="51" d="100"/>
        </p:scale>
        <p:origin x="-1368" y="-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15.10.2015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Анна\Desktop\Проект Пион\M87n_TxYGy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1848787"/>
            <a:ext cx="3439553" cy="343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3419872" y="5301208"/>
            <a:ext cx="2129109" cy="132343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8000" dirty="0">
                <a:latin typeface="Bell MT" pitchFamily="18" charset="0"/>
              </a:rPr>
              <a:t>Pion</a:t>
            </a:r>
            <a:endParaRPr lang="ru-RU" sz="8000" dirty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67544" y="116632"/>
            <a:ext cx="8229600" cy="157504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ru-RU" dirty="0" smtClean="0">
                <a:latin typeface="Bell MT" pitchFamily="18" charset="0"/>
              </a:rPr>
              <a:t/>
            </a:r>
            <a:br>
              <a:rPr lang="ru-RU" dirty="0" smtClean="0">
                <a:latin typeface="Bell MT" pitchFamily="18" charset="0"/>
              </a:rPr>
            </a:br>
            <a:r>
              <a:rPr lang="ru-RU" b="1" dirty="0" smtClean="0">
                <a:latin typeface="Bell MT" pitchFamily="18" charset="0"/>
              </a:rPr>
              <a:t>Пермский информационно – образовательный навигатор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53796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Цель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628800"/>
            <a:ext cx="8136904" cy="317009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4000" dirty="0" smtClean="0"/>
              <a:t>Создать </a:t>
            </a:r>
            <a:r>
              <a:rPr lang="ru-RU" sz="4000" dirty="0"/>
              <a:t>мобильное приложение – Пермский информационно – образовательный навигатор для информирования педагогического сообщества.</a:t>
            </a:r>
          </a:p>
        </p:txBody>
      </p:sp>
      <p:pic>
        <p:nvPicPr>
          <p:cNvPr id="3074" name="Picture 2" descr="C:\Users\Анна\Desktop\Проект Пион\M87n_TxYGy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74" y="260648"/>
            <a:ext cx="1227798" cy="12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01165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ru-RU" b="1" dirty="0" smtClean="0"/>
              <a:t>Задачи</a:t>
            </a:r>
            <a:r>
              <a:rPr lang="ru-RU" dirty="0"/>
              <a:t/>
            </a:r>
            <a:br>
              <a:rPr lang="ru-RU" dirty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pic>
        <p:nvPicPr>
          <p:cNvPr id="3074" name="Picture 2" descr="C:\Users\Анна\Desktop\Проект Пион\M87n_TxYGy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74" y="260648"/>
            <a:ext cx="1227798" cy="12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3568" y="1700808"/>
            <a:ext cx="7523005" cy="4401205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/>
              <a:t>Найти партнера-разработчика ПО для мобильных </a:t>
            </a:r>
            <a:r>
              <a:rPr lang="ru-RU" sz="4000" dirty="0" smtClean="0"/>
              <a:t>систем.</a:t>
            </a:r>
            <a:endParaRPr lang="en-US" sz="4000" dirty="0" smtClean="0">
              <a:latin typeface="Bell MT" pitchFamily="18" charset="0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 smtClean="0"/>
              <a:t>Разработать </a:t>
            </a:r>
            <a:r>
              <a:rPr lang="ru-RU" sz="4000" dirty="0"/>
              <a:t>базу данных и мобильную оболочку к </a:t>
            </a:r>
            <a:r>
              <a:rPr lang="ru-RU" sz="4000" dirty="0" smtClean="0"/>
              <a:t>ней.</a:t>
            </a:r>
            <a:endParaRPr lang="en-US" sz="4000" dirty="0" smtClean="0">
              <a:latin typeface="Bell MT" pitchFamily="18" charset="0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 smtClean="0"/>
              <a:t>Протестировать систему.</a:t>
            </a:r>
            <a:endParaRPr lang="en-US" sz="4000" dirty="0" smtClean="0">
              <a:latin typeface="Bell MT" pitchFamily="18" charset="0"/>
            </a:endParaRP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 smtClean="0"/>
              <a:t>Внедрить </a:t>
            </a:r>
            <a:r>
              <a:rPr lang="ru-RU" sz="4000" dirty="0"/>
              <a:t>и обеспечить продвижение продукта</a:t>
            </a:r>
            <a:r>
              <a:rPr lang="ru-RU" sz="3600" dirty="0"/>
              <a:t>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1686756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b="1" dirty="0"/>
              <a:t>Механизм </a:t>
            </a:r>
            <a:r>
              <a:rPr lang="en-US" b="1" dirty="0" smtClean="0"/>
              <a:t> </a:t>
            </a:r>
            <a:br>
              <a:rPr lang="en-US" b="1" dirty="0" smtClean="0"/>
            </a:br>
            <a:r>
              <a:rPr lang="ru-RU" b="1" dirty="0" smtClean="0"/>
              <a:t>реализации проекта</a:t>
            </a:r>
            <a:endParaRPr lang="ru-RU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539552" y="1580252"/>
            <a:ext cx="7992888" cy="501675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/>
              <a:t>Согласование условия договора и заключить его с разработчиком мобильного приложения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/>
              <a:t>Согласование план разработки с программистами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/>
              <a:t>Запуск демо-версии</a:t>
            </a:r>
          </a:p>
          <a:p>
            <a:pPr marL="571500" lvl="0" indent="-571500">
              <a:buFont typeface="Wingdings" pitchFamily="2" charset="2"/>
              <a:buChar char="Ø"/>
            </a:pPr>
            <a:r>
              <a:rPr lang="ru-RU" sz="4000" dirty="0"/>
              <a:t>Рекламная кампания и техническая поддержка.</a:t>
            </a:r>
          </a:p>
        </p:txBody>
      </p:sp>
      <p:pic>
        <p:nvPicPr>
          <p:cNvPr id="4" name="Picture 2" descr="C:\Users\Анна\Desktop\Проект Пион\M87n_TxYGy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92674" y="260648"/>
            <a:ext cx="1227798" cy="12277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6278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Desktop\Проект Пион\LQ7iKxvKrWg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323093"/>
            <a:ext cx="8496944" cy="62112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82708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C:\Users\Анна\Desktop\Проект Пион\ZxFAP1irRcA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1174867"/>
            <a:ext cx="2890165" cy="46303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Анна\Desktop\Проект Пион\hr1-iORzn8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4422" y="1174867"/>
            <a:ext cx="2890165" cy="4630397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Анна\Desktop\Проект Пион\XK-rCGFPFzI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4782" y="1172388"/>
            <a:ext cx="2891713" cy="4632876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302679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Анна\Desktop\Проект Пион\dd94de3ea43df2cdc17ace2bf8c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638" y="733425"/>
            <a:ext cx="8086725" cy="539115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60521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Другая 2">
      <a:dk1>
        <a:sysClr val="windowText" lastClr="000000"/>
      </a:dk1>
      <a:lt1>
        <a:sysClr val="window" lastClr="FFFFFF"/>
      </a:lt1>
      <a:dk2>
        <a:srgbClr val="1F497D"/>
      </a:dk2>
      <a:lt2>
        <a:srgbClr val="F2DCDB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292</TotalTime>
  <Words>64</Words>
  <Application>Microsoft Office PowerPoint</Application>
  <PresentationFormat>Экран (4:3)</PresentationFormat>
  <Paragraphs>14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 Пермский информационно – образовательный навигатор </vt:lpstr>
      <vt:lpstr> Цель </vt:lpstr>
      <vt:lpstr>  Задачи  </vt:lpstr>
      <vt:lpstr>Механизм   реализации проекта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Анна</dc:creator>
  <cp:lastModifiedBy>Анна</cp:lastModifiedBy>
  <cp:revision>25</cp:revision>
  <dcterms:created xsi:type="dcterms:W3CDTF">2015-09-23T13:41:01Z</dcterms:created>
  <dcterms:modified xsi:type="dcterms:W3CDTF">2015-10-15T15:45:21Z</dcterms:modified>
</cp:coreProperties>
</file>