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4" r:id="rId3"/>
    <p:sldId id="266" r:id="rId4"/>
    <p:sldId id="269" r:id="rId5"/>
    <p:sldId id="263" r:id="rId6"/>
    <p:sldId id="260" r:id="rId7"/>
    <p:sldId id="26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1368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нна\Desktop\Проект Пион\M87n_TxYGy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848787"/>
            <a:ext cx="3439553" cy="3439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419872" y="5301208"/>
            <a:ext cx="212910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000" dirty="0">
                <a:latin typeface="Bell MT" pitchFamily="18" charset="0"/>
              </a:rPr>
              <a:t>Pion</a:t>
            </a:r>
            <a:endParaRPr lang="ru-RU" sz="80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57504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latin typeface="Bell MT" pitchFamily="18" charset="0"/>
              </a:rPr>
              <a:t/>
            </a:r>
            <a:br>
              <a:rPr lang="ru-RU" dirty="0" smtClean="0">
                <a:latin typeface="Bell MT" pitchFamily="18" charset="0"/>
              </a:rPr>
            </a:br>
            <a:r>
              <a:rPr lang="ru-RU" b="1" dirty="0" smtClean="0">
                <a:latin typeface="Bell MT" pitchFamily="18" charset="0"/>
              </a:rPr>
              <a:t>Пермский информационно – образовательный навигатор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379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Цель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628800"/>
            <a:ext cx="8136904" cy="31700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4000" dirty="0" smtClean="0"/>
              <a:t>Создать </a:t>
            </a:r>
            <a:r>
              <a:rPr lang="ru-RU" sz="4000" dirty="0"/>
              <a:t>мобильное приложение – Пермский информационно – образовательный навигатор для информирования педагогического сообщества.</a:t>
            </a:r>
          </a:p>
        </p:txBody>
      </p:sp>
      <p:pic>
        <p:nvPicPr>
          <p:cNvPr id="3074" name="Picture 2" descr="C:\Users\Анна\Desktop\Проект Пион\M87n_TxYGy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674" y="260648"/>
            <a:ext cx="1227798" cy="1227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116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Задачи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074" name="Picture 2" descr="C:\Users\Анна\Desktop\Проект Пион\M87n_TxYGy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674" y="260648"/>
            <a:ext cx="1227798" cy="1227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3568" y="1700808"/>
            <a:ext cx="7523005" cy="440120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0" lvl="0" indent="-571500">
              <a:buFont typeface="Wingdings" pitchFamily="2" charset="2"/>
              <a:buChar char="Ø"/>
            </a:pPr>
            <a:r>
              <a:rPr lang="ru-RU" sz="4000" dirty="0"/>
              <a:t>Найти партнера-разработчика ПО для мобильных </a:t>
            </a:r>
            <a:r>
              <a:rPr lang="ru-RU" sz="4000" dirty="0" smtClean="0"/>
              <a:t>систем.</a:t>
            </a:r>
            <a:endParaRPr lang="en-US" sz="4000" dirty="0" smtClean="0">
              <a:latin typeface="Bell MT" pitchFamily="18" charset="0"/>
            </a:endParaRPr>
          </a:p>
          <a:p>
            <a:pPr marL="571500" lvl="0" indent="-571500">
              <a:buFont typeface="Wingdings" pitchFamily="2" charset="2"/>
              <a:buChar char="Ø"/>
            </a:pPr>
            <a:r>
              <a:rPr lang="ru-RU" sz="4000" dirty="0" smtClean="0"/>
              <a:t>Разработать </a:t>
            </a:r>
            <a:r>
              <a:rPr lang="ru-RU" sz="4000" dirty="0"/>
              <a:t>базу данных и мобильную оболочку к </a:t>
            </a:r>
            <a:r>
              <a:rPr lang="ru-RU" sz="4000" dirty="0" smtClean="0"/>
              <a:t>ней.</a:t>
            </a:r>
            <a:endParaRPr lang="en-US" sz="4000" dirty="0" smtClean="0">
              <a:latin typeface="Bell MT" pitchFamily="18" charset="0"/>
            </a:endParaRPr>
          </a:p>
          <a:p>
            <a:pPr marL="571500" lvl="0" indent="-571500">
              <a:buFont typeface="Wingdings" pitchFamily="2" charset="2"/>
              <a:buChar char="Ø"/>
            </a:pPr>
            <a:r>
              <a:rPr lang="ru-RU" sz="4000" dirty="0" smtClean="0"/>
              <a:t>Протестировать систему.</a:t>
            </a:r>
            <a:endParaRPr lang="en-US" sz="4000" dirty="0" smtClean="0">
              <a:latin typeface="Bell MT" pitchFamily="18" charset="0"/>
            </a:endParaRPr>
          </a:p>
          <a:p>
            <a:pPr marL="571500" lvl="0" indent="-571500">
              <a:buFont typeface="Wingdings" pitchFamily="2" charset="2"/>
              <a:buChar char="Ø"/>
            </a:pPr>
            <a:r>
              <a:rPr lang="ru-RU" sz="4000" dirty="0" smtClean="0"/>
              <a:t>Внедрить </a:t>
            </a:r>
            <a:r>
              <a:rPr lang="ru-RU" sz="4000" dirty="0"/>
              <a:t>и обеспечить продвижение продукта</a:t>
            </a:r>
            <a:r>
              <a:rPr lang="ru-RU" sz="3600" dirty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68675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/>
              <a:t>Механизм 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ru-RU" b="1" dirty="0" smtClean="0"/>
              <a:t>реализации проекта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580252"/>
            <a:ext cx="7992888" cy="50167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0" lvl="0" indent="-571500">
              <a:buFont typeface="Wingdings" pitchFamily="2" charset="2"/>
              <a:buChar char="Ø"/>
            </a:pPr>
            <a:r>
              <a:rPr lang="ru-RU" sz="4000" dirty="0"/>
              <a:t>Согласование условия договора и заключить его с разработчиком мобильного приложения</a:t>
            </a:r>
          </a:p>
          <a:p>
            <a:pPr marL="571500" lvl="0" indent="-571500">
              <a:buFont typeface="Wingdings" pitchFamily="2" charset="2"/>
              <a:buChar char="Ø"/>
            </a:pPr>
            <a:r>
              <a:rPr lang="ru-RU" sz="4000" dirty="0"/>
              <a:t>Согласование план разработки с программистами</a:t>
            </a:r>
          </a:p>
          <a:p>
            <a:pPr marL="571500" lvl="0" indent="-571500">
              <a:buFont typeface="Wingdings" pitchFamily="2" charset="2"/>
              <a:buChar char="Ø"/>
            </a:pPr>
            <a:r>
              <a:rPr lang="ru-RU" sz="4000" dirty="0"/>
              <a:t>Запуск демо-версии</a:t>
            </a:r>
          </a:p>
          <a:p>
            <a:pPr marL="571500" lvl="0" indent="-571500">
              <a:buFont typeface="Wingdings" pitchFamily="2" charset="2"/>
              <a:buChar char="Ø"/>
            </a:pPr>
            <a:r>
              <a:rPr lang="ru-RU" sz="4000" dirty="0"/>
              <a:t>Рекламная кампания и техническая поддержка.</a:t>
            </a:r>
          </a:p>
        </p:txBody>
      </p:sp>
      <p:pic>
        <p:nvPicPr>
          <p:cNvPr id="4" name="Picture 2" descr="C:\Users\Анна\Desktop\Проект Пион\M87n_TxYGy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674" y="260648"/>
            <a:ext cx="1227798" cy="1227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627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на\Desktop\Проект Пион\LQ7iKxvKrW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3093"/>
            <a:ext cx="8496944" cy="6211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270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Анна\Desktop\Проект Пион\ZxFAP1irRc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74867"/>
            <a:ext cx="2890165" cy="463039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Анна\Desktop\Проект Пион\hr1-iORzn8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422" y="1174867"/>
            <a:ext cx="2890165" cy="463039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Анна\Desktop\Проект Пион\XK-rCGFPFz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782" y="1172388"/>
            <a:ext cx="2891713" cy="463287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026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нна\Desktop\Проект Пион\dd94de3ea43df2cdc17ace2bf8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733425"/>
            <a:ext cx="8086725" cy="53911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052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">
      <a:dk1>
        <a:sysClr val="windowText" lastClr="000000"/>
      </a:dk1>
      <a:lt1>
        <a:sysClr val="window" lastClr="FFFFFF"/>
      </a:lt1>
      <a:dk2>
        <a:srgbClr val="1F497D"/>
      </a:dk2>
      <a:lt2>
        <a:srgbClr val="F2DCDB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64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Пермский информационно – образовательный навигатор </vt:lpstr>
      <vt:lpstr> Цель </vt:lpstr>
      <vt:lpstr>  Задачи  </vt:lpstr>
      <vt:lpstr>Механизм   реализации проекта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</dc:creator>
  <cp:lastModifiedBy>Анна</cp:lastModifiedBy>
  <cp:revision>25</cp:revision>
  <dcterms:created xsi:type="dcterms:W3CDTF">2015-09-23T13:41:01Z</dcterms:created>
  <dcterms:modified xsi:type="dcterms:W3CDTF">2015-10-15T15:45:21Z</dcterms:modified>
</cp:coreProperties>
</file>