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62" r:id="rId6"/>
    <p:sldId id="259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Анна\Desktop\3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908720"/>
            <a:ext cx="8640960" cy="5688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288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Users\Анна\Desktop\Проект Пион\kseo8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379" y="1340768"/>
            <a:ext cx="7560839" cy="5040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8515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Анна\Desktop\Проект Пион\M87n_TxYGy8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1848787"/>
            <a:ext cx="3439553" cy="3439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419872" y="5301208"/>
            <a:ext cx="2129109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000" dirty="0">
                <a:latin typeface="Bell MT" pitchFamily="18" charset="0"/>
              </a:rPr>
              <a:t>Pion</a:t>
            </a:r>
            <a:endParaRPr lang="ru-RU" sz="8000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57504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>
                <a:latin typeface="Bell MT" pitchFamily="18" charset="0"/>
              </a:rPr>
              <a:t/>
            </a:r>
            <a:br>
              <a:rPr lang="ru-RU" dirty="0" smtClean="0">
                <a:latin typeface="Bell MT" pitchFamily="18" charset="0"/>
              </a:rPr>
            </a:br>
            <a:r>
              <a:rPr lang="ru-RU" b="1" dirty="0" smtClean="0">
                <a:latin typeface="Bell MT" pitchFamily="18" charset="0"/>
              </a:rPr>
              <a:t>Пермский информационно – образовательный навигатор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238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Анна\Desktop\Проект Пион\XK-rCGFPFz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315399"/>
            <a:ext cx="3883696" cy="62221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Анна\Desktop\Проект Пион\ZxFAP1irRcA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15399"/>
            <a:ext cx="3888432" cy="62297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7527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Анна\Desktop\Проект Пион\tt_9KjkkLO8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52539" y1="18555" x2="52539" y2="18555"/>
                        <a14:foregroundMark x1="61523" y1="16406" x2="61523" y2="16406"/>
                        <a14:foregroundMark x1="45508" y1="24609" x2="45508" y2="2460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1" y="2266331"/>
            <a:ext cx="4392488" cy="4392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Заголовок 4"/>
          <p:cNvSpPr txBox="1">
            <a:spLocks/>
          </p:cNvSpPr>
          <p:nvPr/>
        </p:nvSpPr>
        <p:spPr>
          <a:xfrm>
            <a:off x="467544" y="116632"/>
            <a:ext cx="8229600" cy="157504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4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latin typeface="Bell MT" pitchFamily="18" charset="0"/>
              </a:rPr>
              <a:t/>
            </a:r>
            <a:br>
              <a:rPr lang="ru-RU" dirty="0" smtClean="0">
                <a:latin typeface="Bell MT" pitchFamily="18" charset="0"/>
              </a:rPr>
            </a:br>
            <a:r>
              <a:rPr lang="ru-RU" sz="8900" b="1" dirty="0">
                <a:latin typeface="Bell MT" pitchFamily="18" charset="0"/>
              </a:rPr>
              <a:t>Педагогическая информация </a:t>
            </a:r>
            <a:endParaRPr lang="en-US" sz="8900" b="1" dirty="0" smtClean="0">
              <a:latin typeface="Bell MT" pitchFamily="18" charset="0"/>
            </a:endParaRPr>
          </a:p>
          <a:p>
            <a:r>
              <a:rPr lang="en-US" sz="8900" b="1" dirty="0" smtClean="0">
                <a:latin typeface="Bell MT" pitchFamily="18" charset="0"/>
              </a:rPr>
              <a:t>on-line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5083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Анна\Desktop\Проект Пион\LQ7iKxvKrWg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988840"/>
            <a:ext cx="6191467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Заголовок 4"/>
          <p:cNvSpPr txBox="1">
            <a:spLocks/>
          </p:cNvSpPr>
          <p:nvPr/>
        </p:nvSpPr>
        <p:spPr>
          <a:xfrm>
            <a:off x="467544" y="116632"/>
            <a:ext cx="8229600" cy="157504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latin typeface="Bell MT" pitchFamily="18" charset="0"/>
              </a:rPr>
              <a:t/>
            </a:r>
            <a:br>
              <a:rPr lang="ru-RU" dirty="0" smtClean="0">
                <a:latin typeface="Bell MT" pitchFamily="18" charset="0"/>
              </a:rPr>
            </a:br>
            <a:r>
              <a:rPr lang="ru-RU" b="1" dirty="0">
                <a:latin typeface="Bell MT" pitchFamily="18" charset="0"/>
              </a:rPr>
              <a:t>Загрузи </a:t>
            </a:r>
            <a:r>
              <a:rPr lang="en-US" sz="5400" b="1" dirty="0">
                <a:latin typeface="Bell MT" pitchFamily="18" charset="0"/>
              </a:rPr>
              <a:t>Pion</a:t>
            </a:r>
            <a:r>
              <a:rPr lang="ru-RU" b="1" dirty="0">
                <a:latin typeface="Bell MT" pitchFamily="18" charset="0"/>
              </a:rPr>
              <a:t> на свой смартфон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2949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35</TotalTime>
  <Words>1</Words>
  <Application>Microsoft Office PowerPoint</Application>
  <PresentationFormat>Экран (4:3)</PresentationFormat>
  <Paragraphs>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Презентация PowerPoint</vt:lpstr>
      <vt:lpstr> Пермский информационно – образовательный навигатор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Анна</dc:creator>
  <cp:lastModifiedBy>Анна</cp:lastModifiedBy>
  <cp:revision>5</cp:revision>
  <dcterms:created xsi:type="dcterms:W3CDTF">2015-10-15T13:03:22Z</dcterms:created>
  <dcterms:modified xsi:type="dcterms:W3CDTF">2015-10-15T15:23:12Z</dcterms:modified>
</cp:coreProperties>
</file>