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82" r:id="rId9"/>
    <p:sldId id="270" r:id="rId10"/>
    <p:sldId id="271" r:id="rId11"/>
    <p:sldId id="269" r:id="rId12"/>
    <p:sldId id="268" r:id="rId13"/>
    <p:sldId id="267" r:id="rId14"/>
    <p:sldId id="265" r:id="rId15"/>
    <p:sldId id="273" r:id="rId16"/>
    <p:sldId id="276" r:id="rId17"/>
    <p:sldId id="275" r:id="rId18"/>
    <p:sldId id="274" r:id="rId19"/>
    <p:sldId id="26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-387424"/>
            <a:ext cx="6172200" cy="18943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Глобальный проблемы 21 века 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38914" name="Picture 2" descr="http://fotohomka.ru/images/Nov/02/8b3c6eead1a4c3ac473d386e2a55394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5952661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Проблема сохранения мира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Терроризм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во всех его формах и проявлениях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по своим масштабам и интенсивности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по своей бесчеловечности и жестокости превратился в ныне в одну из проблем глобальной значимости</a:t>
            </a:r>
            <a:r>
              <a:rPr lang="ru-RU" dirty="0" smtClean="0"/>
              <a:t>.</a:t>
            </a:r>
          </a:p>
        </p:txBody>
      </p:sp>
      <p:pic>
        <p:nvPicPr>
          <p:cNvPr id="23554" name="Picture 2" descr="https://citifox.ru/wp-content/uploads/2017/08/te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84984"/>
            <a:ext cx="5544616" cy="3305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Экологически проблемы 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25602" name="Picture 2" descr="http://gturs.com/wp-content/uploads/2016/04/Ozero-foto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142" y="1268760"/>
            <a:ext cx="760404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Экологически проблемы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Экологические проблемы современного мира многообразные. Уровень воздействия человека на окружающую среду зависит в первую очередь от технической вооруженности общества. Она была крайне мала на начальных этапах развития человечества. Однако с развитием общества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ростом его производительных сил ситуация начинает меняться кардинальным образом.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Экологически проблемы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7467600" cy="487375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Бурный индустриальный рост и урбанизация нарушила баланс отношений человека с природой. Среди глобальных экологических проблем на настоящие время можно отметить следующие: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ttp://www.kartinkijane.ru/pic/201503/1280x1024/kartinkijane.ru-82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08920"/>
            <a:ext cx="5112568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Экологически проблемы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467600" cy="487375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уничтожены и продолжают уничтожать тысячи видов растений и животных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9698" name="Picture 2" descr="http://news.hitsad.ru/wp-content/uploads/2015/08/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26" y="2204864"/>
            <a:ext cx="5283748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700" name="Picture 4" descr="http://333v.ru/uploads/4c/4c87d2fa4dbbbdafa0b94ab014b4b2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4440494" cy="3330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Экологически проблемы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467600" cy="487375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 значимой мере истреблен лесной покров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s://inform-ua.info/uploads/2016/10/vyrubka-lesov-14767205641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784703" cy="45220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Экологически проблемы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467600" cy="487375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стремительно сокращается имеющий запас полезных ископаемых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s://s3-eu-central-1.amazonaws.com/sokolov.net-upload-41520ce03501af84041c478a1f324bea/medialibrary/blog/gems/korolevskij-kamen-sapphire/sapphire-dobi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478533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Экологически проблемы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67600" cy="487375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мировой океан не только истощается в результате уничтожения живых организмов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но и перестает быть регулятором природных процессов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так же человечество выбрасывает большое количество мусора и отхода.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s://ecoportal.info/wp-content/uploads/2016/05/zagryaznenie-r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5910064" cy="3757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Экологически проблемы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467600" cy="487375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атмосфера во многих местах загрязнена до предельно доступных размеров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чистый воздух становится дефицитом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482" name="Picture 2" descr="http://kafanews.com/new/images/v-feodosii-poyavitsya-post-nablyudeniya-za-sostoyaniem-vozdukha_zagryaznenie-atmosfernogo-vozdukha-v-krymu-foto-iz-interneta_1_2013-01-3-14-32-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085183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Экологически проблемы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частично нарушен озоновый слой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защищающий от губительного для всего живого космического излучения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8674" name="Picture 2" descr="http://xn--80adak5ajksez.xn--p1ai/uploads/images/o/z/o/ozonovij_sloj_mil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5724128" cy="4293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7467600" cy="1143000"/>
          </a:xfrm>
        </p:spPr>
        <p:txBody>
          <a:bodyPr>
            <a:normAutofit/>
          </a:bodyPr>
          <a:lstStyle/>
          <a:p>
            <a:pPr algn="just"/>
            <a:r>
              <a:rPr lang="ru-RU" sz="4800" dirty="0" smtClean="0">
                <a:solidFill>
                  <a:srgbClr val="0070C0"/>
                </a:solidFill>
              </a:rPr>
              <a:t>План 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Глобальные проблемы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Проблема сохранения мира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Экологические проблемы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 descr="https://img2.goodfon.ru/original/1920x1080/9/34/noch-gorod-megapolis-7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6224014" cy="350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Спасибо за внимание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76400" y="5517232"/>
            <a:ext cx="7467600" cy="4801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smtClean="0">
                <a:solidFill>
                  <a:srgbClr val="FF0000"/>
                </a:solidFill>
              </a:rPr>
              <a:t>Авлаярова</a:t>
            </a:r>
            <a:r>
              <a:rPr lang="ru-RU" sz="4000" dirty="0" smtClean="0">
                <a:solidFill>
                  <a:srgbClr val="FF0000"/>
                </a:solidFill>
              </a:rPr>
              <a:t> Светлана</a:t>
            </a:r>
            <a:r>
              <a:rPr lang="ru-RU" sz="4000" dirty="0" smtClean="0">
                <a:solidFill>
                  <a:srgbClr val="FF0000"/>
                </a:solidFill>
              </a:rPr>
              <a:t> 8 </a:t>
            </a:r>
            <a:r>
              <a:rPr lang="ru-RU" sz="4000" dirty="0" smtClean="0">
                <a:solidFill>
                  <a:srgbClr val="FF0000"/>
                </a:solidFill>
              </a:rPr>
              <a:t>«А»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6388" name="Picture 4" descr="http://www.graycell.ru/picture/big/pok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4042420" cy="4042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Глобальный проблемы 21 века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Глобальная проблема- это совокупность </a:t>
            </a:r>
            <a:r>
              <a:rPr lang="ru-RU" dirty="0" err="1" smtClean="0">
                <a:solidFill>
                  <a:srgbClr val="C00000"/>
                </a:solidFill>
              </a:rPr>
              <a:t>социоприродных</a:t>
            </a:r>
            <a:r>
              <a:rPr lang="ru-RU" dirty="0" smtClean="0">
                <a:solidFill>
                  <a:srgbClr val="C00000"/>
                </a:solidFill>
              </a:rPr>
              <a:t> проблем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2" name="Picture 2" descr="http://p1cdn4static.sharpschool.com/UserFiles/Servers/Server_880738/Image/Confortij/Charge%20of%20the%20World/earth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44629"/>
            <a:ext cx="5184576" cy="4413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rgbClr val="0070C0"/>
                </a:solidFill>
              </a:rPr>
              <a:t>Причины возникновения глобальных проблем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Основные причины: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1)Резкое и не всегда оправданное увеличение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расходования природных ресурсов.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2) Отрицательное воздействие производства на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природные ресурсы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ухудшение экологических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условий жизни людей.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3)Усиление неравномерности в уровне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социально-экологического развития между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промышленно развитыми и развивающимися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странами.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4) Создание оружия массового уничтожения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угрожающего существованию человеческой-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цивилизации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Проблема сохранения мира </a:t>
            </a:r>
            <a:endParaRPr lang="ru-RU" sz="4400" dirty="0">
              <a:solidFill>
                <a:srgbClr val="00B0F0"/>
              </a:solidFill>
            </a:endParaRPr>
          </a:p>
        </p:txBody>
      </p:sp>
      <p:pic>
        <p:nvPicPr>
          <p:cNvPr id="32770" name="Picture 2" descr="http://classpic.ru/wp-content/uploads/Belyj-golub-na-fone-sinego-ne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7978025" cy="448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Проблема сохранения мира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 всех исторических эпохах война накладывала отпечаток на развитие общества.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3794" name="Picture 2" descr="https://cdn.fishki.net/upload/post/201412/01/1338332/7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634846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Проблема сохранения мира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 в наше время над миром нависла такая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военная опасность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какой не было никогда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прежде. Накопление запаса современного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оружия способны буквально в считанные секунду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уничтожить миллионы людей. Таким образом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уже сейчас существует риск уничтожить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человечество.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Проблема сохранения мира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ходе войны: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</a:t>
            </a:r>
            <a:r>
              <a:rPr lang="en-US" sz="2000" dirty="0" smtClean="0">
                <a:solidFill>
                  <a:srgbClr val="FF0000"/>
                </a:solidFill>
              </a:rPr>
              <a:t>XXVII </a:t>
            </a:r>
            <a:r>
              <a:rPr lang="ru-RU" sz="2000" dirty="0" smtClean="0">
                <a:solidFill>
                  <a:srgbClr val="FF0000"/>
                </a:solidFill>
              </a:rPr>
              <a:t>веке в ходе войны погибло-3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rgbClr val="FF0000"/>
                </a:solidFill>
              </a:rPr>
              <a:t>3 млн. человек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</a:t>
            </a:r>
            <a:r>
              <a:rPr lang="en-US" sz="2000" dirty="0" smtClean="0">
                <a:solidFill>
                  <a:srgbClr val="FF0000"/>
                </a:solidFill>
              </a:rPr>
              <a:t>XVIII </a:t>
            </a:r>
            <a:r>
              <a:rPr lang="ru-RU" sz="2000" dirty="0" smtClean="0">
                <a:solidFill>
                  <a:srgbClr val="FF0000"/>
                </a:solidFill>
              </a:rPr>
              <a:t>веке-5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rgbClr val="FF0000"/>
                </a:solidFill>
              </a:rPr>
              <a:t>4 млн. человека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</a:t>
            </a:r>
            <a:r>
              <a:rPr lang="en-US" sz="2000" dirty="0" smtClean="0">
                <a:solidFill>
                  <a:srgbClr val="FF0000"/>
                </a:solidFill>
              </a:rPr>
              <a:t>XIX </a:t>
            </a:r>
            <a:r>
              <a:rPr lang="ru-RU" sz="2000" dirty="0" smtClean="0">
                <a:solidFill>
                  <a:srgbClr val="FF0000"/>
                </a:solidFill>
              </a:rPr>
              <a:t>веке-5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rgbClr val="FF0000"/>
                </a:solidFill>
              </a:rPr>
              <a:t>7 млн. человека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За годы первой мировой войны </a:t>
            </a:r>
            <a:r>
              <a:rPr lang="en-US" sz="2000" dirty="0" smtClean="0">
                <a:solidFill>
                  <a:srgbClr val="FF0000"/>
                </a:solidFill>
              </a:rPr>
              <a:t>XX</a:t>
            </a:r>
            <a:r>
              <a:rPr lang="ru-RU" sz="2000" dirty="0" smtClean="0">
                <a:solidFill>
                  <a:srgbClr val="FF0000"/>
                </a:solidFill>
              </a:rPr>
              <a:t> в. погибло – 20 млн. человек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За годы второй мировой войны- 50 млн. человек.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И сейчас во многих регионах планеты происходят локальные войны и конфликты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rgbClr val="FF0000"/>
                </a:solidFill>
              </a:rPr>
              <a:t> гибнут люди.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Проблема сохранения мира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 счастью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ядерное оружие не прибыло применено ни в одном конфликте. Но с ростом числа кандидатов в члены «ядерного клуба» - угроза остается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4578" name="Picture 2" descr="http://moziru.com/images/drawn-explosion-thermonuclear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24944"/>
            <a:ext cx="5018776" cy="358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451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Глобальный проблемы 21 века </vt:lpstr>
      <vt:lpstr>План </vt:lpstr>
      <vt:lpstr>Глобальный проблемы 21 века </vt:lpstr>
      <vt:lpstr>Причины возникновения глобальных проблем </vt:lpstr>
      <vt:lpstr>Проблема сохранения мира </vt:lpstr>
      <vt:lpstr>Проблема сохранения мира </vt:lpstr>
      <vt:lpstr>Проблема сохранения мира </vt:lpstr>
      <vt:lpstr>Проблема сохранения мира </vt:lpstr>
      <vt:lpstr>Проблема сохранения мира </vt:lpstr>
      <vt:lpstr>Проблема сохранения мира </vt:lpstr>
      <vt:lpstr>Экологически проблемы </vt:lpstr>
      <vt:lpstr>Экологически проблемы </vt:lpstr>
      <vt:lpstr>Экологически проблемы </vt:lpstr>
      <vt:lpstr>Экологически проблемы </vt:lpstr>
      <vt:lpstr>Экологически проблемы </vt:lpstr>
      <vt:lpstr>Экологически проблемы </vt:lpstr>
      <vt:lpstr>Экологически проблемы </vt:lpstr>
      <vt:lpstr>Экологически проблемы </vt:lpstr>
      <vt:lpstr>Экологически проблемы 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Андрей</cp:lastModifiedBy>
  <cp:revision>11</cp:revision>
  <dcterms:created xsi:type="dcterms:W3CDTF">2018-01-16T11:29:47Z</dcterms:created>
  <dcterms:modified xsi:type="dcterms:W3CDTF">2018-03-12T06:45:16Z</dcterms:modified>
</cp:coreProperties>
</file>