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государственного флага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оссии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Шушаков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. А. ученик 9а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787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Флаг царя Московского 1693 – 1720 </a:t>
            </a:r>
            <a:r>
              <a:rPr lang="ru-RU" sz="1600" b="1" dirty="0" err="1" smtClean="0">
                <a:solidFill>
                  <a:srgbClr val="FF0000"/>
                </a:solidFill>
              </a:rPr>
              <a:t>г.г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Флаг начал использоваться Петром </a:t>
            </a:r>
            <a:r>
              <a:rPr lang="en-US" sz="1600" b="1" dirty="0" smtClean="0"/>
              <a:t>I</a:t>
            </a:r>
            <a:r>
              <a:rPr lang="ru-RU" sz="1600" b="1" dirty="0" smtClean="0"/>
              <a:t> в 1699г.</a:t>
            </a:r>
            <a:br>
              <a:rPr lang="ru-RU" sz="1600" b="1" dirty="0" smtClean="0"/>
            </a:br>
            <a:r>
              <a:rPr lang="ru-RU" sz="1600" b="1" dirty="0" smtClean="0"/>
              <a:t>Царь велел относить этот флаг ко всем царям московским . На нём изображён русский </a:t>
            </a:r>
            <a:r>
              <a:rPr lang="ru-RU" sz="1600" b="1" dirty="0" err="1" smtClean="0"/>
              <a:t>триколор</a:t>
            </a:r>
            <a:r>
              <a:rPr lang="ru-RU" sz="1600" b="1" dirty="0" smtClean="0"/>
              <a:t> и герб </a:t>
            </a:r>
            <a:r>
              <a:rPr lang="ru-RU" sz="1600" b="1" dirty="0"/>
              <a:t>Р</a:t>
            </a:r>
            <a:r>
              <a:rPr lang="ru-RU" sz="1600" b="1" dirty="0" smtClean="0"/>
              <a:t>оссии </a:t>
            </a:r>
            <a:r>
              <a:rPr lang="en-US" sz="1600" b="1" dirty="0" smtClean="0"/>
              <a:t>XVIII</a:t>
            </a:r>
            <a:r>
              <a:rPr lang="ru-RU" sz="1600" b="1" dirty="0" smtClean="0"/>
              <a:t>в.</a:t>
            </a:r>
            <a:endParaRPr lang="ru-RU" sz="1600" b="1" dirty="0"/>
          </a:p>
        </p:txBody>
      </p:sp>
      <p:pic>
        <p:nvPicPr>
          <p:cNvPr id="9218" name="Picture 2" descr="C:\Users\Ярослав\Desktop\8e5d15bc65f5356a76ec134f25420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3672408" cy="33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3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70"/>
            <a:ext cx="9144000" cy="685023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Торговый флаг России 1705 – 1917г.г.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Триколор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введённый Петром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часть штандарта Московского царя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армейского знамени, в 1705 г.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 судовым флагом России и использовался до 1917г.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43" name="Picture 3" descr="C:\Users\Ярослав\Desktop\flag-b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874206" cy="25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16008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Штандарт Российский или царский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Собственноручное описание Петра: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Штандарт, черный орел в желтом поле, яко Герб Российской империи, имея три короны: две королевских и одну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Империальскую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которого грудях св. Георгий с драконом. В обеих же главах и ногах 4 карты морских: в правой главе Белое море, в левой Каспийское, в правой ноге Палас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Меотис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(Азовское море), в левой Синус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Финикус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(Финский залив) и пол Синуса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Ботника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(Ботанический залив) и часть Ост-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(Балтийское море)».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Ярослав\Desktop\031bb1b5146044979462bdeff6e0ea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4196676" cy="29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Ярослав\Desktop\270px-Peter_der-Grosse_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57175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знамя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империи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1742 году в связи с предстоящей коронацией императрицы Елизаветы Петровны было изготовлено государственное знамя Российской империи, которое стало одной из инсигний и использовалось на торжественных церемониях, коронациях, погребениях императоров. Оно состояло из жёлтого полотнища с изображением на обеих его сторонах чёрного двуглавого орла в окружении овальных щитков с 31 гербом, символизирующих упомянутые в императорской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титулатуре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царства, княжества и земли.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Ярослав\Desktop\c39cb8206504c007af341e4d4471ef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2960"/>
            <a:ext cx="3672408" cy="3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Ярослав\Desktop\280px-Elizabeth_of_Russia_by_V.Eriks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18329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4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Государственный гербовый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1858г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      Указом </a:t>
            </a:r>
            <a:r>
              <a:rPr lang="ru-RU" sz="1600" b="1" dirty="0"/>
              <a:t>Александра II от 11 июня 1858 года был </a:t>
            </a:r>
            <a:r>
              <a:rPr lang="ru-RU" sz="1600" b="1" dirty="0" smtClean="0"/>
              <a:t>введён чёрно-жёлто-белый </a:t>
            </a:r>
            <a:r>
              <a:rPr lang="ru-RU" sz="1600" b="1" dirty="0"/>
              <a:t>«гербовый» флаг. Флаг состоит из трёх горизонтальных полос: чёрной, жёлтой (золотой) и белой.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4" name="Picture 2" descr="C:\Users\Ярослав\Desktop\9e807979b753bda6eae062e81a51f32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891229" cy="30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Ярослав\Desktop\280px-Alexander_II_of_Russia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331864" cy="29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6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Российский национальный </a:t>
            </a:r>
            <a:r>
              <a:rPr lang="ru-RU" sz="1600" b="1" dirty="0">
                <a:solidFill>
                  <a:srgbClr val="FF0000"/>
                </a:solidFill>
              </a:rPr>
              <a:t>флаг 1883г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На </a:t>
            </a:r>
            <a:r>
              <a:rPr lang="ru-RU" sz="1600" b="1" dirty="0"/>
              <a:t>протяжении второй половины 19 века среди историков велись споры какой же флаг считать национальным: бело-сине-красный или чёрно-жёлто-белый. Вопрос был официально решён 28 апреля 1883 года, когда Александр III распорядился использовать исключительно бело-сине-красный флаг. Черно-желто-белый остался только у императорской фамилии.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C:\Users\Ярослав\Desktop\Kramskoy_Alexander_I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872504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7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323512" cy="681337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В </a:t>
            </a:r>
            <a:r>
              <a:rPr lang="ru-RU" sz="1600" b="1" dirty="0"/>
              <a:t>1914 году особым циркуляром министерства иностранных дел был введён новый национальный бело-сине-красный флаг с добавленным в верхней части жёлтого квадрата с чёрным двуглавым орлом.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Ярослав\Desktop\119e0fbe6afc6313914523590a8cb89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184576" cy="33123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xmlns="" val="3297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республиканской России</a:t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решению Юридического совещания в апреле 1917 года: «Бело-сине-красный флаг, поскольку он не несет атрибутов никаких династических эмблем, может считаться флагом новой России».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3106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1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</a:t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представлял собой красное прямоугольное полотнище с изображением в верхнем углу, у древка, золотых серпа и молота и над ними красной пятиконечной звезды, обрамлённой золотой каймой.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являлся «символом государственного суверенитета СССР и нерушимого союза рабочих и крестьян в борьбе за построение коммунистического общества».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флага — символ героической борьбы советского народа за построение социализма и коммунизма, серп и молот означают незыблемый союз рабочего класса и колхозного крестьянства. Красная пятиконечная звезда на флаге СССР — символ конечного торжества идей коммунизма на пяти континентах земного шара.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Ярослав\Desktop\13eeac7983e70890740d93a61b8ffe4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6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РСФСР 1991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-1993</a:t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/>
              <a:t>Государственный </a:t>
            </a:r>
            <a:r>
              <a:rPr lang="ru-RU" sz="1600" b="1" dirty="0"/>
              <a:t>флаг РСФСР с 1 ноября 1991 года. Оставался Государственным флагом до 11 декабря 1993 года.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 descr="C:\Users\Ярослав\Desktop\db2b542708c3f54c7fc5743b4754323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46449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2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Наряду с государственным гимном и гербом, флаг государства является одним из государственных </a:t>
            </a:r>
            <a:r>
              <a:rPr lang="ru-RU" sz="1800" b="1" dirty="0"/>
              <a:t>символов страны</a:t>
            </a:r>
            <a:br>
              <a:rPr lang="ru-RU" sz="1800" b="1" dirty="0"/>
            </a:br>
            <a:r>
              <a:rPr lang="ru-RU" sz="1800" b="1" dirty="0"/>
              <a:t>Часто он является «лицом» страны на международной арене. </a:t>
            </a:r>
            <a:br>
              <a:rPr lang="ru-RU" sz="1800" b="1" dirty="0"/>
            </a:br>
            <a:r>
              <a:rPr lang="ru-RU" sz="1800" b="1" dirty="0"/>
              <a:t>Все национальные флаги служат для выражения национального самосознания и национальных идеалов.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Общепринято </a:t>
            </a:r>
            <a:r>
              <a:rPr lang="ru-RU" sz="1800" b="1" dirty="0"/>
              <a:t>относиться к чужому национальному флагу с тем же уважением, с каким вы относитесь к флагу своей </a:t>
            </a:r>
            <a:r>
              <a:rPr lang="ru-RU" sz="1800" b="1" dirty="0" smtClean="0"/>
              <a:t>Родины</a:t>
            </a:r>
            <a:r>
              <a:rPr lang="ru-RU" sz="1800" b="1" dirty="0"/>
              <a:t>.</a:t>
            </a:r>
          </a:p>
        </p:txBody>
      </p:sp>
      <p:pic>
        <p:nvPicPr>
          <p:cNvPr id="1027" name="Picture 3" descr="C:\Users\Ярослав\Desktop\flag-b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3053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рослав\Desktop\200px-Coat_of_Arms_of_the_Russian_Federation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432"/>
            <a:ext cx="2697088" cy="29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36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02840"/>
            <a:ext cx="9391897" cy="756084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России 1993 – по настоящее время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государственный символ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 descr="C:\Users\Ярослав\Desktop\9ce2ab8536e99921e7c853db60fe805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112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7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17" y="18864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У </a:t>
            </a:r>
            <a:r>
              <a:rPr lang="ru-RU" sz="2000" b="1" dirty="0"/>
              <a:t>современных флагов были прообразы - военные знаки, иногда украшенные цветными лентами, выполненные в виде шестов с разнообразными фигурами на вершинах. Такие знаки известны с древнейших времён, их изображения встречались на рельефах Древнего Египта и Ассирии. Они были помощниками и для полководца, и для воинов, которые, в любой момент, по знаку, могли определить, на каком участке находится то или иное подразделение, указывал, где находятся свои</a:t>
            </a:r>
            <a:r>
              <a:rPr lang="ru-RU" sz="2000" b="1" dirty="0" smtClean="0"/>
              <a:t>.</a:t>
            </a:r>
          </a:p>
          <a:p>
            <a:pPr marL="0" indent="0" algn="ctr">
              <a:buNone/>
            </a:pPr>
            <a:r>
              <a:rPr lang="ru-RU" sz="2000" b="1" dirty="0"/>
              <a:t>В Древнем Риме, на горизонтальных перекладинах, укреплённых на вершинах шестов, вывешивались цветные полотна. Такие знаки именовались - "</a:t>
            </a:r>
            <a:r>
              <a:rPr lang="ru-RU" sz="2000" b="1" dirty="0" err="1"/>
              <a:t>вексиллюм</a:t>
            </a:r>
            <a:r>
              <a:rPr lang="ru-RU" sz="2000" b="1" dirty="0"/>
              <a:t>" (от латинского "</a:t>
            </a:r>
            <a:r>
              <a:rPr lang="ru-RU" sz="2000" b="1" dirty="0" err="1"/>
              <a:t>vexillum</a:t>
            </a:r>
            <a:r>
              <a:rPr lang="ru-RU" sz="2000" b="1" dirty="0"/>
              <a:t>" - знамя), они и были предками современных флагов. </a:t>
            </a: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2050" name="Picture 2" descr="C:\Users\Ярослав\Desktop\1477912846197024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2311"/>
            <a:ext cx="2615927" cy="32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рослав\Desktop\verxill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72311"/>
            <a:ext cx="239785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3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68325" cy="684819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ru-RU" sz="1600" b="1" dirty="0" smtClean="0"/>
              <a:t>                           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                                  </a:t>
            </a:r>
            <a:br>
              <a:rPr lang="ru-RU" sz="1600" b="1" dirty="0" smtClean="0"/>
            </a:b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стяг с двузубцем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Двузубец был символом Хазарского каганата, и когда князь </a:t>
            </a:r>
            <a:r>
              <a:rPr lang="ru-RU" sz="1600" b="1" dirty="0"/>
              <a:t>С</a:t>
            </a:r>
            <a:r>
              <a:rPr lang="ru-RU" sz="1600" b="1" dirty="0" smtClean="0"/>
              <a:t>вятослав великий сокрушил каганат. Ввёл стяги с изображением двузубца, как символ победы над Хазарией . </a:t>
            </a:r>
            <a:endParaRPr lang="ru-RU" sz="1600" b="1" dirty="0"/>
          </a:p>
        </p:txBody>
      </p:sp>
      <p:pic>
        <p:nvPicPr>
          <p:cNvPr id="3076" name="Picture 4" descr="C:\Users\Ярослав\Desktop\98961a4ca610bd742512a25498fd8a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592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рослав\Desktop\20d10f77380dabb4290ea8ad799009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3208"/>
            <a:ext cx="3211932" cy="24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XI—XII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вв.еках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Руси были в основном треугольные стяги преимущественно красного цвета. Также встречаются желтые, зеленые, белые, черные знамена. </a:t>
            </a:r>
          </a:p>
        </p:txBody>
      </p:sp>
      <p:pic>
        <p:nvPicPr>
          <p:cNvPr id="4098" name="Picture 2" descr="C:\Users\Ярослав\Desktop\c18ae3ea96d11e0362d6b72324e9e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1905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1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65" y="3710578"/>
            <a:ext cx="8797264" cy="159062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Стяг «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семилостивейшего Спаса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– XVI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века»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древнейших русских стягов, который использовался войсками Александра Невского и Дмитрия Донского. </a:t>
            </a:r>
            <a:endParaRPr lang="ru-RU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Сохранился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такой стяг.</a:t>
            </a:r>
            <a:b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Ярослав\Desktop\864d6456fe8135a60d12255fdf728b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791" y="559557"/>
            <a:ext cx="6259812" cy="329076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xmlns="" val="36829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7591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древка на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лазуревом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 изображён Святой Михаил на коне. На откосе «сахарного» цвета изображён Христос. Знамя имеет кайму «брусничного цвета», у откоса дополнительно кайма «макового» цвета. Религиозные сюжеты изображались и на других царских знамёнах. На алом знамени Алексея Михайловича, например, изображался лик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Спасителя.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Великий стяг Ивана Грозного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Ярослав\Desktop\88b383d8b6c0f1e0065db5843d2029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1288"/>
            <a:ext cx="5184576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Ярослав\Desktop\267px-Kremlinpi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7316"/>
            <a:ext cx="2543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3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Знамя Дмитрия Пожарского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solidFill>
                  <a:srgbClr val="FF0000"/>
                </a:solidFill>
              </a:rPr>
              <a:t>Знамя Дмитрия Пожарского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использовалось Дмитрием Пожарским и Кузьмой Мининым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втором народном ополчении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Ярослав\Desktop\0eb3354738a8d79acd2c1f136f8c6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4735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9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9595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 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600" b="1" dirty="0" smtClean="0"/>
              <a:t>Гербовое Знамя </a:t>
            </a:r>
            <a:r>
              <a:rPr lang="ru-RU" sz="1600" b="1" dirty="0"/>
              <a:t>А</a:t>
            </a:r>
            <a:r>
              <a:rPr lang="ru-RU" sz="1600" b="1" dirty="0" smtClean="0"/>
              <a:t>лексея Михайловича                                    Флаг </a:t>
            </a:r>
            <a:r>
              <a:rPr lang="ru-RU" sz="1600" b="1" dirty="0"/>
              <a:t>ц</a:t>
            </a:r>
            <a:r>
              <a:rPr lang="ru-RU" sz="1600" b="1" dirty="0" smtClean="0"/>
              <a:t>арства Русского 1668-1696 </a:t>
            </a:r>
            <a:r>
              <a:rPr lang="ru-RU" sz="1800" dirty="0" smtClean="0"/>
              <a:t>                                       </a:t>
            </a:r>
          </a:p>
          <a:p>
            <a:pPr marL="0" indent="0" algn="ctr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гербовое знамя России, учреждённое царём Алексеем Михайловичем в 1668 году, совместно с первым русским флагом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(Гербовое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было белым с широкой красной каймой, в центре изображался золотой двуглавый орёл и гербы подвластных царю земель, на кайме размещалась легенда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первый государственный флаг России. Утверждён Алексеем Михайловичем, как флаг первого русского торгового суда «Орёл».</a:t>
            </a:r>
          </a:p>
          <a:p>
            <a:pPr marL="0" indent="0" algn="ctr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4" name="Picture 2" descr="C:\Users\Ярослав\Desktop\6572032b4e4d4b5ace3135ed4915f7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58854"/>
            <a:ext cx="4248473" cy="21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Ярослав\Desktop\e8cfa6665b99cf721ed179e941ca2a5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303" y="2567636"/>
            <a:ext cx="2880320" cy="19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Ярослав\Desktop\Alexis_I_of_Russia_(1670-1680s,_GI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18002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81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269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История государственного флага России</vt:lpstr>
      <vt:lpstr>        Наряду с государственным гимном и гербом, флаг государства является одним из государственных символов страны Часто он является «лицом» страны на международной арене.  Все национальные флаги служат для выражения национального самосознания и национальных идеалов.  Общепринято относиться к чужому национальному флагу с тем же уважением, с каким вы относитесь к флагу своей Родины.</vt:lpstr>
      <vt:lpstr>Слайд 3</vt:lpstr>
      <vt:lpstr>                                                                                                  стяг с двузубцем      Двузубец был символом Хазарского каганата, и когда князь Святослав великий сокрушил каганат. Ввёл стяги с изображением двузубца, как символ победы над Хазарией . </vt:lpstr>
      <vt:lpstr>    В XI—XII вв.еках на Руси были в основном треугольные стяги преимущественно красного цвета. Также встречаются желтые, зеленые, белые, черные знамена. </vt:lpstr>
      <vt:lpstr>        </vt:lpstr>
      <vt:lpstr>Слайд 7</vt:lpstr>
      <vt:lpstr> Знамя Дмитрия Пожарского   Знамя Дмитрия Пожарского Знамя использовалось Дмитрием Пожарским и Кузьмой Мининым во втором народном ополчении </vt:lpstr>
      <vt:lpstr>Слайд 9</vt:lpstr>
      <vt:lpstr>        Флаг царя Московского 1693 – 1720 г.г.  Флаг начал использоваться Петром I в 1699г. Царь велел относить этот флаг ко всем царям московским . На нём изображён русский триколор и герб России XVIIIв.</vt:lpstr>
      <vt:lpstr> Торговый флаг России 1705 – 1917г.г.  Триколор введённый Петром I как часть штандарта Московского царя  и армейского знамени, в 1705 г. стал судовым флагом России и использовался до 1917г. </vt:lpstr>
      <vt:lpstr>         Штандарт Российский или царский   Собственноручное описание Петра:  «Штандарт, черный орел в желтом поле, яко Герб Российской империи, имея три короны: две королевских и одну Империальскую, в которого грудях св. Георгий с драконом. В обеих же главах и ногах 4 карты морских: в правой главе Белое море, в левой Каспийское, в правой ноге Палас Меотис (Азовское море), в левой Синус Финикус (Финский залив) и пол Синуса Ботника (Ботанический залив) и часть Ост-Зее (Балтийское море)».   </vt:lpstr>
      <vt:lpstr>             Государственное знамя Российской империи  В 1742 году в связи с предстоящей коронацией императрицы Елизаветы Петровны было изготовлено государственное знамя Российской империи, которое стало одной из инсигний и использовалось на торжественных церемониях, коронациях, погребениях императоров. Оно состояло из жёлтого полотнища с изображением на обеих его сторонах чёрного двуглавого орла в окружении овальных щитков с 31 гербом, символизирующих упомянутые в императорской титулатуре царства, княжества и земли.    </vt:lpstr>
      <vt:lpstr>                                                                                    Государственный гербовый флаг 1858г         Указом Александра II от 11 июня 1858 года был введён чёрно-жёлто-белый «гербовый» флаг. Флаг состоит из трёх горизонтальных полос: чёрной, жёлтой (золотой) и белой.   </vt:lpstr>
      <vt:lpstr>                          Российский национальный флаг 1883г   На протяжении второй половины 19 века среди историков велись споры какой же флаг считать национальным: бело-сине-красный или чёрно-жёлто-белый. Вопрос был официально решён 28 апреля 1883 года, когда Александр III распорядился использовать исключительно бело-сине-красный флаг. Черно-желто-белый остался только у императорской фамилии.    </vt:lpstr>
      <vt:lpstr>        В 1914 году особым циркуляром министерства иностранных дел был введён новый национальный бело-сине-красный флаг с добавленным в верхней части жёлтого квадрата с чёрным двуглавым орлом.  </vt:lpstr>
      <vt:lpstr>    Флаг республиканской России   Согласно решению Юридического совещания в апреле 1917 года: «Бело-сине-красный флаг, поскольку он не несет атрибутов никаких династических эмблем, может считаться флагом новой России».  </vt:lpstr>
      <vt:lpstr>              Флаг СССР   Флаг представлял собой красное прямоугольное полотнище с изображением в верхнем углу, у древка, золотых серпа и молота и над ними красной пятиконечной звезды, обрамлённой золотой каймой.  Он являлся «символом государственного суверенитета СССР и нерушимого союза рабочих и крестьян в борьбе за построение коммунистического общества».  Красный цвет флага — символ героической борьбы советского народа за построение социализма и коммунизма, серп и молот означают незыблемый союз рабочего класса и колхозного крестьянства. Красная пятиконечная звезда на флаге СССР — символ конечного торжества идей коммунизма на пяти континентах земного шара.   </vt:lpstr>
      <vt:lpstr>      Флаг РСФСР 1991 -1993  Государственный флаг РСФСР с 1 ноября 1991 года. Оставался Государственным флагом до 11 декабря 1993 года.   </vt:lpstr>
      <vt:lpstr>       Флаг России 1993 – по настоящее время  Официальный государственный символ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государственного флага России</dc:title>
  <dc:creator>Ярослав</dc:creator>
  <cp:lastModifiedBy>Андрей</cp:lastModifiedBy>
  <cp:revision>20</cp:revision>
  <dcterms:created xsi:type="dcterms:W3CDTF">2018-02-18T11:47:10Z</dcterms:created>
  <dcterms:modified xsi:type="dcterms:W3CDTF">2018-02-28T10:20:04Z</dcterms:modified>
</cp:coreProperties>
</file>